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847E5-9F59-4A5D-B885-AD37B023A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9B0EB8-0BE9-42C7-BD04-542DBCF1B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1EF42-8307-42CE-A340-F4541E62D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8B3C-6458-4010-95CA-93033386D2FE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3121E-B80E-47C0-A12A-2C2DBC408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934AB-F00D-4B6D-80ED-93C81CB32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D4D8-A723-4963-9868-2B76E681F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4BD6D-A2BB-433D-80D4-4502199EC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CB242B-F6A1-46B9-86DF-AF80E3DC5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01554-1C13-4959-81F6-93FEC4AB9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8B3C-6458-4010-95CA-93033386D2FE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36919-E65E-4120-B050-5B834483A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99485-F55B-4C15-A8F1-453885C0A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D4D8-A723-4963-9868-2B76E681F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8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46CC7D-241C-4EC3-9E9E-C8E4C1866F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95C4A2-6495-40C6-B20D-0FEDAFA28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387BB-8D7D-4125-AEFB-512E5BC61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8B3C-6458-4010-95CA-93033386D2FE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E94EB-97C2-4D01-8EA3-13A69DE7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375A3-F7B5-437A-A526-6AC4D8425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D4D8-A723-4963-9868-2B76E681F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8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14DA1-A67C-46B6-96C7-AF5A71CA7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6A271-7039-455F-8592-E5B8EDE96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48E80-1196-4C2A-BD99-037616389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8B3C-6458-4010-95CA-93033386D2FE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FB62D-A98A-4381-8457-375E047F5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C7AC0-E334-4DD9-B0A7-9ADE6298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D4D8-A723-4963-9868-2B76E681F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1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DAFBD-0E51-4F88-9895-C6319761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1185-0F73-4DAC-8E42-9E1569795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303C8-D617-4116-8449-5C1654345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8B3C-6458-4010-95CA-93033386D2FE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197F7-4185-442A-B2D4-32EEEB04C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71DAE-9A1C-44C2-BC53-1470A973B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D4D8-A723-4963-9868-2B76E681F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4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F93C6-F2D5-4353-B75F-5D15268D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C357F-A274-4405-8C7A-A9FF6AB49E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0E265-97C3-4DA2-AB2A-CE9E08CE8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69F50-6B0B-4FAA-BE03-9FE49D19D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8B3C-6458-4010-95CA-93033386D2FE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3A78-9409-4186-AEFC-C30CAB08C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4A678-3899-4A0C-A7E2-EC7850701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D4D8-A723-4963-9868-2B76E681F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4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B955-29E1-4A9E-9412-CDF1A30D0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8E954-81A9-4BDA-AB38-A9BB4879C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A5F86-3EA6-4A4B-9625-F43616A76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1B177-A164-44B0-8C04-E53A2367C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A38B3-8FFA-4407-9E58-25FC867C81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29BC1A-C937-4C75-9AF9-B2164AA26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8B3C-6458-4010-95CA-93033386D2FE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235909-A5B0-4538-BB06-BC8AEE4F0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E16473-FD8B-45FC-9D46-EB09B412C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D4D8-A723-4963-9868-2B76E681F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47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954AE-ABF2-4A2A-ACB0-E8C2A7B1E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21D20E-9595-4F24-A588-33D157AF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8B3C-6458-4010-95CA-93033386D2FE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494557-6F0C-491A-8E9A-48427B5A8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E30DEB-AB7D-4197-A766-608698966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D4D8-A723-4963-9868-2B76E681F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6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326D32-95F6-4E87-B658-CDAD3408E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8B3C-6458-4010-95CA-93033386D2FE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BE58D2-A26D-48EE-9759-4E845BB2A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92D4D-6CDA-4BA5-AA62-60A51F4E2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D4D8-A723-4963-9868-2B76E681F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8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74B81-847D-4B44-BD66-D13BB1A69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1BFC7-BAA8-43FD-A667-104BEBA5A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B975AD-D96F-472F-BB83-DDE0A02EC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43F488-00B1-43BB-84E6-25C2152D5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8B3C-6458-4010-95CA-93033386D2FE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0B1B3-8B07-4C06-B3DD-4B7516E8C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1C4E0-2EB8-4669-9131-787ABF0A5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D4D8-A723-4963-9868-2B76E681F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34B82-EBE7-4697-9C56-BD0451FB2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977936-F021-4C1C-A820-819D464A63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FB5EC-89BC-4D52-94F4-0D9AEE5DC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15E15-290F-4F8A-9822-51138561B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8B3C-6458-4010-95CA-93033386D2FE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98377-E405-4D46-837C-1E90584F3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4AE11-EEAA-4E50-B20B-8D7809BA9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D4D8-A723-4963-9868-2B76E681F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AC48AE-74D0-4A71-99B1-9ADB240D7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4D43B-B075-4C6C-AAB3-65E98F6A3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D4C24-7EF1-4861-AA43-5CBE035F20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58B3C-6458-4010-95CA-93033386D2FE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50B26-A73B-4083-B197-70E8FE8A3D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8ECD7-75D9-4C0E-8540-9FA887BF7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ED4D8-A723-4963-9868-2B76E681F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5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jpeg"/><Relationship Id="rId18" Type="http://schemas.openxmlformats.org/officeDocument/2006/relationships/hyperlink" Target="https://youtu.be/SH6Chuz0dr4" TargetMode="External"/><Relationship Id="rId26" Type="http://schemas.openxmlformats.org/officeDocument/2006/relationships/hyperlink" Target="https://youtu.be/uymel_KAtFY" TargetMode="External"/><Relationship Id="rId39" Type="http://schemas.openxmlformats.org/officeDocument/2006/relationships/image" Target="../media/image22.jpeg"/><Relationship Id="rId21" Type="http://schemas.openxmlformats.org/officeDocument/2006/relationships/image" Target="../media/image11.jpeg"/><Relationship Id="rId34" Type="http://schemas.openxmlformats.org/officeDocument/2006/relationships/image" Target="../media/image18.png"/><Relationship Id="rId42" Type="http://schemas.openxmlformats.org/officeDocument/2006/relationships/hyperlink" Target="https://youtu.be/ww5Q86rBYco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youtu.be/Ue6tgjz62xk" TargetMode="External"/><Relationship Id="rId16" Type="http://schemas.openxmlformats.org/officeDocument/2006/relationships/hyperlink" Target="https://youtu.be/m9hlD6EzOMo" TargetMode="External"/><Relationship Id="rId29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openxmlformats.org/officeDocument/2006/relationships/image" Target="../media/image6.png"/><Relationship Id="rId24" Type="http://schemas.openxmlformats.org/officeDocument/2006/relationships/hyperlink" Target="https://youtu.be/sbeYtYShd20" TargetMode="External"/><Relationship Id="rId32" Type="http://schemas.openxmlformats.org/officeDocument/2006/relationships/hyperlink" Target="https://youtu.be/ttxvzOitSj8" TargetMode="External"/><Relationship Id="rId37" Type="http://schemas.openxmlformats.org/officeDocument/2006/relationships/image" Target="../media/image20.jpeg"/><Relationship Id="rId40" Type="http://schemas.openxmlformats.org/officeDocument/2006/relationships/image" Target="../media/image23.jpeg"/><Relationship Id="rId45" Type="http://schemas.openxmlformats.org/officeDocument/2006/relationships/hyperlink" Target="https://youtu.be/mHXeWIkYpOQ" TargetMode="External"/><Relationship Id="rId5" Type="http://schemas.openxmlformats.org/officeDocument/2006/relationships/image" Target="../media/image2.JPG"/><Relationship Id="rId15" Type="http://schemas.openxmlformats.org/officeDocument/2006/relationships/image" Target="../media/image8.png"/><Relationship Id="rId23" Type="http://schemas.openxmlformats.org/officeDocument/2006/relationships/image" Target="../media/image12.jpeg"/><Relationship Id="rId28" Type="http://schemas.openxmlformats.org/officeDocument/2006/relationships/hyperlink" Target="https://youtu.be/oN3BlZ_ToeE" TargetMode="External"/><Relationship Id="rId36" Type="http://schemas.openxmlformats.org/officeDocument/2006/relationships/image" Target="../media/image19.jpeg"/><Relationship Id="rId10" Type="http://schemas.openxmlformats.org/officeDocument/2006/relationships/hyperlink" Target="https://youtu.be/pQM8Ejem5pE" TargetMode="External"/><Relationship Id="rId19" Type="http://schemas.openxmlformats.org/officeDocument/2006/relationships/image" Target="../media/image10.jpeg"/><Relationship Id="rId31" Type="http://schemas.openxmlformats.org/officeDocument/2006/relationships/image" Target="../media/image16.png"/><Relationship Id="rId44" Type="http://schemas.openxmlformats.org/officeDocument/2006/relationships/image" Target="../media/image26.jpg"/><Relationship Id="rId4" Type="http://schemas.openxmlformats.org/officeDocument/2006/relationships/hyperlink" Target="https://youtu.be/IwIDkk4z4hc" TargetMode="External"/><Relationship Id="rId9" Type="http://schemas.openxmlformats.org/officeDocument/2006/relationships/image" Target="../media/image5.jpeg"/><Relationship Id="rId14" Type="http://schemas.openxmlformats.org/officeDocument/2006/relationships/hyperlink" Target="https://youtu.be/U22QTjy04nU" TargetMode="External"/><Relationship Id="rId22" Type="http://schemas.openxmlformats.org/officeDocument/2006/relationships/hyperlink" Target="https://youtu.be/PNjllkrx04w" TargetMode="External"/><Relationship Id="rId27" Type="http://schemas.openxmlformats.org/officeDocument/2006/relationships/image" Target="../media/image14.jpeg"/><Relationship Id="rId30" Type="http://schemas.openxmlformats.org/officeDocument/2006/relationships/hyperlink" Target="https://youtu.be/39n9BldP7C8" TargetMode="External"/><Relationship Id="rId35" Type="http://schemas.openxmlformats.org/officeDocument/2006/relationships/hyperlink" Target="https://youtu.be/0I6aLgxnf5U" TargetMode="External"/><Relationship Id="rId43" Type="http://schemas.openxmlformats.org/officeDocument/2006/relationships/image" Target="../media/image25.jpeg"/><Relationship Id="rId8" Type="http://schemas.openxmlformats.org/officeDocument/2006/relationships/hyperlink" Target="https://youtu.be/e0KyET0spoI" TargetMode="External"/><Relationship Id="rId3" Type="http://schemas.openxmlformats.org/officeDocument/2006/relationships/image" Target="../media/image1.JPG"/><Relationship Id="rId12" Type="http://schemas.openxmlformats.org/officeDocument/2006/relationships/hyperlink" Target="https://youtu.be/2MZfXHj7xBY" TargetMode="External"/><Relationship Id="rId17" Type="http://schemas.openxmlformats.org/officeDocument/2006/relationships/image" Target="../media/image9.emf"/><Relationship Id="rId25" Type="http://schemas.openxmlformats.org/officeDocument/2006/relationships/image" Target="../media/image13.jpeg"/><Relationship Id="rId33" Type="http://schemas.openxmlformats.org/officeDocument/2006/relationships/image" Target="../media/image17.jpeg"/><Relationship Id="rId38" Type="http://schemas.openxmlformats.org/officeDocument/2006/relationships/image" Target="../media/image21.jpeg"/><Relationship Id="rId46" Type="http://schemas.openxmlformats.org/officeDocument/2006/relationships/image" Target="../media/image27.jpeg"/><Relationship Id="rId20" Type="http://schemas.openxmlformats.org/officeDocument/2006/relationships/hyperlink" Target="https://youtu.be/1mphCQ23zLY" TargetMode="External"/><Relationship Id="rId41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B97A600B-380E-4092-A3FA-505D5CE84CAF}"/>
              </a:ext>
            </a:extLst>
          </p:cNvPr>
          <p:cNvSpPr txBox="1"/>
          <p:nvPr/>
        </p:nvSpPr>
        <p:spPr>
          <a:xfrm>
            <a:off x="5264396" y="2706716"/>
            <a:ext cx="1759224" cy="143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070875-D4D8-4BB6-AEB0-815AF2752405}"/>
              </a:ext>
            </a:extLst>
          </p:cNvPr>
          <p:cNvSpPr/>
          <p:nvPr/>
        </p:nvSpPr>
        <p:spPr>
          <a:xfrm>
            <a:off x="336498" y="3023518"/>
            <a:ext cx="4345892" cy="3109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FF0000"/>
                </a:solidFill>
              </a:rPr>
              <a:t>  K. </a:t>
            </a:r>
            <a:r>
              <a:rPr lang="en-US" sz="1200">
                <a:solidFill>
                  <a:srgbClr val="FF0000"/>
                </a:solidFill>
              </a:rPr>
              <a:t>GARNER            </a:t>
            </a:r>
            <a:r>
              <a:rPr lang="en-US" sz="1200" dirty="0">
                <a:solidFill>
                  <a:srgbClr val="FF0000"/>
                </a:solidFill>
              </a:rPr>
              <a:t>C. GREIG              M. HAWKINS         E. HUMBERT</a:t>
            </a:r>
            <a:r>
              <a:rPr lang="en-US" sz="900" dirty="0">
                <a:solidFill>
                  <a:srgbClr val="FF0000"/>
                </a:solidFill>
              </a:rPr>
              <a:t>                                      </a:t>
            </a:r>
          </a:p>
        </p:txBody>
      </p:sp>
      <p:pic>
        <p:nvPicPr>
          <p:cNvPr id="30" name="Picture 29" descr="A person smiling for the camera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B178D7A3-0445-4836-BA30-EDFEAC865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795" y="1758064"/>
            <a:ext cx="975360" cy="1219200"/>
          </a:xfrm>
          <a:prstGeom prst="rect">
            <a:avLst/>
          </a:prstGeom>
        </p:spPr>
      </p:pic>
      <p:pic>
        <p:nvPicPr>
          <p:cNvPr id="51" name="Picture 50" descr="A person wearing glasses and smiling at the camera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EF7B1DEE-972C-45E7-9E5A-95CF86031B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12" y="3436571"/>
            <a:ext cx="984908" cy="121920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CE45C5E9-05AB-40E6-925E-40D914CD9EF6}"/>
              </a:ext>
            </a:extLst>
          </p:cNvPr>
          <p:cNvSpPr/>
          <p:nvPr/>
        </p:nvSpPr>
        <p:spPr>
          <a:xfrm>
            <a:off x="325949" y="6418894"/>
            <a:ext cx="4362439" cy="27855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FF0000"/>
                </a:solidFill>
              </a:rPr>
              <a:t>   N. POIER           B. SCHNEIDER      B. THOMPSON          R. YAUSIE</a:t>
            </a:r>
            <a:endParaRPr lang="en-US" sz="1200" b="1" u="sng" dirty="0">
              <a:solidFill>
                <a:srgbClr val="FF0000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1583F3E-0F51-405A-A732-9C88D372E397}"/>
              </a:ext>
            </a:extLst>
          </p:cNvPr>
          <p:cNvSpPr/>
          <p:nvPr/>
        </p:nvSpPr>
        <p:spPr>
          <a:xfrm>
            <a:off x="6108186" y="4727844"/>
            <a:ext cx="5792826" cy="29691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rgbClr val="FF0000"/>
                </a:solidFill>
              </a:rPr>
              <a:t>  						                 </a:t>
            </a:r>
            <a:r>
              <a:rPr lang="en-US" sz="1200" dirty="0">
                <a:solidFill>
                  <a:srgbClr val="FF0000"/>
                </a:solidFill>
              </a:rPr>
              <a:t>S.FERGUSON         K. KALINOWSKI          F.  LALIBERTE           C. </a:t>
            </a:r>
            <a:r>
              <a:rPr lang="en-US" sz="1200" dirty="0" err="1">
                <a:solidFill>
                  <a:srgbClr val="FF0000"/>
                </a:solidFill>
              </a:rPr>
              <a:t>McCREA</a:t>
            </a:r>
            <a:r>
              <a:rPr lang="en-US" sz="1200" dirty="0">
                <a:solidFill>
                  <a:srgbClr val="FF0000"/>
                </a:solidFill>
              </a:rPr>
              <a:t>             B. </a:t>
            </a:r>
            <a:r>
              <a:rPr lang="en-US" sz="1200" dirty="0" err="1">
                <a:solidFill>
                  <a:srgbClr val="FF0000"/>
                </a:solidFill>
              </a:rPr>
              <a:t>McFADDEN</a:t>
            </a:r>
            <a:r>
              <a:rPr lang="en-US" sz="900" dirty="0">
                <a:solidFill>
                  <a:srgbClr val="FF0000"/>
                </a:solidFill>
              </a:rPr>
              <a:t>	            	                         </a:t>
            </a:r>
          </a:p>
        </p:txBody>
      </p:sp>
      <p:pic>
        <p:nvPicPr>
          <p:cNvPr id="61" name="Picture 60" descr="A smiling person in a blue shirt&#10;&#10;Description automatically generated">
            <a:extLst>
              <a:ext uri="{FF2B5EF4-FFF2-40B4-BE49-F238E27FC236}">
                <a16:creationId xmlns:a16="http://schemas.microsoft.com/office/drawing/2014/main" id="{2A9B0FB8-C7FD-4B74-867B-EA8FBB2921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113" y="5123523"/>
            <a:ext cx="975360" cy="121920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7A888BFE-65B8-42CF-8195-923C39EBE903}"/>
              </a:ext>
            </a:extLst>
          </p:cNvPr>
          <p:cNvSpPr/>
          <p:nvPr/>
        </p:nvSpPr>
        <p:spPr>
          <a:xfrm>
            <a:off x="6108186" y="6398952"/>
            <a:ext cx="5792826" cy="29849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rgbClr val="FF0000"/>
                </a:solidFill>
              </a:rPr>
              <a:t>						                          </a:t>
            </a:r>
            <a:r>
              <a:rPr lang="en-US" sz="1200" dirty="0">
                <a:solidFill>
                  <a:srgbClr val="FF0000"/>
                </a:solidFill>
              </a:rPr>
              <a:t>J. OPIKOKEW              S. PIERCE            C. SCHUMACHER             M. TAIT             C. WHITECALF                 </a:t>
            </a:r>
            <a:r>
              <a:rPr lang="en-US" sz="900" dirty="0">
                <a:solidFill>
                  <a:srgbClr val="FF0000"/>
                </a:solidFill>
              </a:rPr>
              <a:t>	              </a:t>
            </a:r>
          </a:p>
        </p:txBody>
      </p:sp>
      <p:pic>
        <p:nvPicPr>
          <p:cNvPr id="17" name="Picture 16" descr="A person in a striped shirt and smiling at the camera&#10;&#10;Description automatically generated">
            <a:extLst>
              <a:ext uri="{FF2B5EF4-FFF2-40B4-BE49-F238E27FC236}">
                <a16:creationId xmlns:a16="http://schemas.microsoft.com/office/drawing/2014/main" id="{0DA94E03-CA07-4DDF-9FF8-E01B90361F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685" y="3423288"/>
            <a:ext cx="973674" cy="1197977"/>
          </a:xfrm>
          <a:prstGeom prst="rect">
            <a:avLst/>
          </a:prstGeom>
        </p:spPr>
      </p:pic>
      <p:pic>
        <p:nvPicPr>
          <p:cNvPr id="1027" name="Picture 3">
            <a:hlinkClick r:id="rId8"/>
            <a:extLst>
              <a:ext uri="{FF2B5EF4-FFF2-40B4-BE49-F238E27FC236}">
                <a16:creationId xmlns:a16="http://schemas.microsoft.com/office/drawing/2014/main" id="{62BF0EB7-7CB1-4A98-8D39-4BAD6353D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5"/>
          <a:stretch>
            <a:fillRect/>
          </a:stretch>
        </p:blipFill>
        <p:spPr bwMode="auto">
          <a:xfrm>
            <a:off x="1426795" y="123550"/>
            <a:ext cx="975360" cy="117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hlinkClick r:id="rId10"/>
            <a:extLst>
              <a:ext uri="{FF2B5EF4-FFF2-40B4-BE49-F238E27FC236}">
                <a16:creationId xmlns:a16="http://schemas.microsoft.com/office/drawing/2014/main" id="{C013B12D-6846-4271-8C02-3280AC65A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53" y="116592"/>
            <a:ext cx="997483" cy="117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12"/>
            <a:extLst>
              <a:ext uri="{FF2B5EF4-FFF2-40B4-BE49-F238E27FC236}">
                <a16:creationId xmlns:a16="http://schemas.microsoft.com/office/drawing/2014/main" id="{F691A38D-3F98-434B-B745-651068C9F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7"/>
          <a:stretch>
            <a:fillRect/>
          </a:stretch>
        </p:blipFill>
        <p:spPr bwMode="auto">
          <a:xfrm>
            <a:off x="3659795" y="108040"/>
            <a:ext cx="1012046" cy="120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hlinkClick r:id="rId14"/>
            <a:extLst>
              <a:ext uri="{FF2B5EF4-FFF2-40B4-BE49-F238E27FC236}">
                <a16:creationId xmlns:a16="http://schemas.microsoft.com/office/drawing/2014/main" id="{920F6FAF-38AD-4CA6-930B-64D622047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73" y="1766706"/>
            <a:ext cx="986417" cy="120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2" name="Picture 8">
            <a:hlinkClick r:id="rId16"/>
            <a:extLst>
              <a:ext uri="{FF2B5EF4-FFF2-40B4-BE49-F238E27FC236}">
                <a16:creationId xmlns:a16="http://schemas.microsoft.com/office/drawing/2014/main" id="{498DE83E-5633-4AC7-8A0C-66DB02D9E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796" y="1753400"/>
            <a:ext cx="1012047" cy="121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3" name="Picture 9">
            <a:hlinkClick r:id="rId18"/>
            <a:extLst>
              <a:ext uri="{FF2B5EF4-FFF2-40B4-BE49-F238E27FC236}">
                <a16:creationId xmlns:a16="http://schemas.microsoft.com/office/drawing/2014/main" id="{8C4B1028-50A3-4EC1-8823-C8475B0D6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712" y="1762114"/>
            <a:ext cx="959714" cy="119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>
            <a:hlinkClick r:id="rId20"/>
            <a:extLst>
              <a:ext uri="{FF2B5EF4-FFF2-40B4-BE49-F238E27FC236}">
                <a16:creationId xmlns:a16="http://schemas.microsoft.com/office/drawing/2014/main" id="{49E3C1C3-D1EB-482C-A691-9E5C08C71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49" y="3437576"/>
            <a:ext cx="934681" cy="121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>
            <a:hlinkClick r:id="rId22"/>
            <a:extLst>
              <a:ext uri="{FF2B5EF4-FFF2-40B4-BE49-F238E27FC236}">
                <a16:creationId xmlns:a16="http://schemas.microsoft.com/office/drawing/2014/main" id="{3E46EC74-FC04-40F3-9DAC-68D78F4D3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218" y="3437576"/>
            <a:ext cx="956287" cy="121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>
            <a:hlinkClick r:id="rId24"/>
            <a:extLst>
              <a:ext uri="{FF2B5EF4-FFF2-40B4-BE49-F238E27FC236}">
                <a16:creationId xmlns:a16="http://schemas.microsoft.com/office/drawing/2014/main" id="{704DE171-B5BB-425E-B0C2-EBDBD1FC0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456" y="3423797"/>
            <a:ext cx="1012387" cy="121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>
            <a:hlinkClick r:id="rId26"/>
            <a:extLst>
              <a:ext uri="{FF2B5EF4-FFF2-40B4-BE49-F238E27FC236}">
                <a16:creationId xmlns:a16="http://schemas.microsoft.com/office/drawing/2014/main" id="{811FBCED-DBD8-4C0A-ACFE-710AA2F7D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49" y="5128531"/>
            <a:ext cx="946249" cy="121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>
            <a:hlinkClick r:id="rId28"/>
            <a:extLst>
              <a:ext uri="{FF2B5EF4-FFF2-40B4-BE49-F238E27FC236}">
                <a16:creationId xmlns:a16="http://schemas.microsoft.com/office/drawing/2014/main" id="{58DBEB48-F91E-466C-8A07-92630404B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042" y="5127958"/>
            <a:ext cx="940451" cy="121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>
            <a:hlinkClick r:id="rId30"/>
            <a:extLst>
              <a:ext uri="{FF2B5EF4-FFF2-40B4-BE49-F238E27FC236}">
                <a16:creationId xmlns:a16="http://schemas.microsoft.com/office/drawing/2014/main" id="{61996A7F-927A-47C6-B53F-29EC6B74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728" y="5127959"/>
            <a:ext cx="98490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1" name="Picture 17">
            <a:hlinkClick r:id="rId32"/>
            <a:extLst>
              <a:ext uri="{FF2B5EF4-FFF2-40B4-BE49-F238E27FC236}">
                <a16:creationId xmlns:a16="http://schemas.microsoft.com/office/drawing/2014/main" id="{73625A42-58E8-4670-8B01-088E9FAF4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375" y="5109846"/>
            <a:ext cx="947582" cy="122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C9A96AC1-B8CE-4B93-B24C-3F1882CE5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3" r="7899"/>
          <a:stretch>
            <a:fillRect/>
          </a:stretch>
        </p:blipFill>
        <p:spPr bwMode="auto">
          <a:xfrm>
            <a:off x="9686839" y="3423289"/>
            <a:ext cx="985545" cy="119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3" name="Picture 19">
            <a:hlinkClick r:id="rId35"/>
            <a:extLst>
              <a:ext uri="{FF2B5EF4-FFF2-40B4-BE49-F238E27FC236}">
                <a16:creationId xmlns:a16="http://schemas.microsoft.com/office/drawing/2014/main" id="{E0881033-194F-480A-9327-2AD1D8C6B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649" y="5096540"/>
            <a:ext cx="1028289" cy="121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B25F8609-06C0-4A6A-86C0-F95944B77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971" y="5118519"/>
            <a:ext cx="1028289" cy="119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>
            <a:extLst>
              <a:ext uri="{FF2B5EF4-FFF2-40B4-BE49-F238E27FC236}">
                <a16:creationId xmlns:a16="http://schemas.microsoft.com/office/drawing/2014/main" id="{79731594-9E85-4D28-B96E-1188A2B9F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543" y="3440896"/>
            <a:ext cx="1015883" cy="119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>
            <a:hlinkClick r:id="rId35"/>
            <a:extLst>
              <a:ext uri="{FF2B5EF4-FFF2-40B4-BE49-F238E27FC236}">
                <a16:creationId xmlns:a16="http://schemas.microsoft.com/office/drawing/2014/main" id="{8F4D432F-1FF7-46A9-B499-3F82B9196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2" y="3443518"/>
            <a:ext cx="945506" cy="117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A1356C93-4428-4DC8-9833-C627923CA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804" y="3438271"/>
            <a:ext cx="1006503" cy="117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A5250F64-659C-4956-9381-1887D394C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279" y="5139554"/>
            <a:ext cx="973674" cy="117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28">
            <a:hlinkClick r:id="rId42"/>
            <a:extLst>
              <a:ext uri="{FF2B5EF4-FFF2-40B4-BE49-F238E27FC236}">
                <a16:creationId xmlns:a16="http://schemas.microsoft.com/office/drawing/2014/main" id="{7DEC71B0-7C3F-4A8B-8FEE-9467AEC72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944" y="5328895"/>
            <a:ext cx="1028290" cy="79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606BC2EE-5B1F-48A8-96F2-D13B9DB8114F}"/>
              </a:ext>
            </a:extLst>
          </p:cNvPr>
          <p:cNvSpPr/>
          <p:nvPr/>
        </p:nvSpPr>
        <p:spPr>
          <a:xfrm>
            <a:off x="6110743" y="2304888"/>
            <a:ext cx="5764099" cy="97042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400" b="1" kern="140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BEDFORD ROAD ADMINISTRATION &amp; SUPPORT STAFF</a:t>
            </a:r>
            <a:endParaRPr lang="en-US" sz="2400" b="1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sz="1200" b="1" u="sng" dirty="0">
              <a:solidFill>
                <a:srgbClr val="FF0000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0B9EFD2-F953-483F-B3BD-3DDC6B2461B3}"/>
              </a:ext>
            </a:extLst>
          </p:cNvPr>
          <p:cNvSpPr/>
          <p:nvPr/>
        </p:nvSpPr>
        <p:spPr>
          <a:xfrm>
            <a:off x="332773" y="4735231"/>
            <a:ext cx="4355615" cy="2945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A. KNUDSEN      S. NOSTBAKKEN         S. OWENS           B. PETERSON </a:t>
            </a:r>
            <a:endParaRPr lang="en-US" sz="1200" b="1" u="sng" dirty="0">
              <a:solidFill>
                <a:srgbClr val="FF000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D3DDF9A-E17A-4EEC-AE74-B0F717EFB0CA}"/>
              </a:ext>
            </a:extLst>
          </p:cNvPr>
          <p:cNvSpPr txBox="1"/>
          <p:nvPr/>
        </p:nvSpPr>
        <p:spPr>
          <a:xfrm>
            <a:off x="4873714" y="108040"/>
            <a:ext cx="2343831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b="1" kern="140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BEDFORD ROAD </a:t>
            </a:r>
            <a:r>
              <a:rPr lang="en-US" sz="2400" b="1" kern="1400" dirty="0">
                <a:solidFill>
                  <a:srgbClr val="FF0000"/>
                </a:solidFill>
                <a:latin typeface="Calibri" panose="020F0502020204030204" pitchFamily="34" charset="0"/>
              </a:rPr>
              <a:t>GRADE 9 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400" b="1" kern="1400" dirty="0">
                <a:solidFill>
                  <a:srgbClr val="FF0000"/>
                </a:solidFill>
                <a:latin typeface="Calibri" panose="020F0502020204030204" pitchFamily="34" charset="0"/>
              </a:rPr>
              <a:t>Q1</a:t>
            </a:r>
            <a:r>
              <a:rPr lang="en-US" sz="2400" b="1" kern="140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STAFF</a:t>
            </a:r>
          </a:p>
          <a:p>
            <a:pPr marL="0" marR="0" indent="0" algn="ctr">
              <a:spcBef>
                <a:spcPts val="0"/>
              </a:spcBef>
            </a:pPr>
            <a:endParaRPr lang="en-US" sz="2400" b="1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FAB613EB-5F1D-4B82-8B1C-C2B329BCABB2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475" y="815247"/>
            <a:ext cx="3132247" cy="177297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ED4FF04-2F02-4C9A-A72D-51B0F97F5127}"/>
              </a:ext>
            </a:extLst>
          </p:cNvPr>
          <p:cNvSpPr/>
          <p:nvPr/>
        </p:nvSpPr>
        <p:spPr>
          <a:xfrm>
            <a:off x="325949" y="1375770"/>
            <a:ext cx="4345892" cy="3109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FF0000"/>
                </a:solidFill>
              </a:rPr>
              <a:t>    L. AUNE               R. BROBERG          C. CLEMENTS        R. COSSETTE                        </a:t>
            </a:r>
            <a:r>
              <a:rPr lang="en-US" sz="900" dirty="0">
                <a:solidFill>
                  <a:srgbClr val="FF0000"/>
                </a:solidFill>
              </a:rPr>
              <a:t>	                        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7AE4ADBF-A467-485D-9882-5A4A697C0079}"/>
              </a:ext>
            </a:extLst>
          </p:cNvPr>
          <p:cNvSpPr/>
          <p:nvPr/>
        </p:nvSpPr>
        <p:spPr>
          <a:xfrm>
            <a:off x="5193437" y="1295201"/>
            <a:ext cx="1722268" cy="3109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hlinkClick r:id="rId45"/>
            <a:extLst>
              <a:ext uri="{FF2B5EF4-FFF2-40B4-BE49-F238E27FC236}">
                <a16:creationId xmlns:a16="http://schemas.microsoft.com/office/drawing/2014/main" id="{9BF0CF42-BA77-4E27-ACCF-213D901AE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73" y="123549"/>
            <a:ext cx="950024" cy="116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485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1993</TotalTime>
  <Words>118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Pierce, Shauna</dc:creator>
  <cp:lastModifiedBy>Eggleston, Trudy</cp:lastModifiedBy>
  <cp:revision>49</cp:revision>
  <cp:lastPrinted>2020-06-01T17:53:52Z</cp:lastPrinted>
  <dcterms:created xsi:type="dcterms:W3CDTF">2020-06-01T03:40:36Z</dcterms:created>
  <dcterms:modified xsi:type="dcterms:W3CDTF">2021-09-23T22:04:29Z</dcterms:modified>
</cp:coreProperties>
</file>